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2426BE4-8542-4C5A-9C76-CE66F50D4057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C530089-43CA-4200-BAF1-0DC960DB83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26BE4-8542-4C5A-9C76-CE66F50D4057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30089-43CA-4200-BAF1-0DC960DB83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2426BE4-8542-4C5A-9C76-CE66F50D4057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C530089-43CA-4200-BAF1-0DC960DB83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26BE4-8542-4C5A-9C76-CE66F50D4057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30089-43CA-4200-BAF1-0DC960DB83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2426BE4-8542-4C5A-9C76-CE66F50D4057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C530089-43CA-4200-BAF1-0DC960DB83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26BE4-8542-4C5A-9C76-CE66F50D4057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30089-43CA-4200-BAF1-0DC960DB83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26BE4-8542-4C5A-9C76-CE66F50D4057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30089-43CA-4200-BAF1-0DC960DB83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26BE4-8542-4C5A-9C76-CE66F50D4057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30089-43CA-4200-BAF1-0DC960DB83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2426BE4-8542-4C5A-9C76-CE66F50D4057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30089-43CA-4200-BAF1-0DC960DB83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26BE4-8542-4C5A-9C76-CE66F50D4057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30089-43CA-4200-BAF1-0DC960DB83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26BE4-8542-4C5A-9C76-CE66F50D4057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30089-43CA-4200-BAF1-0DC960DB83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2426BE4-8542-4C5A-9C76-CE66F50D4057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C530089-43CA-4200-BAF1-0DC960DB83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newworldencyclopedia.org/entry/File:Avignon_coat_of_arms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vignon-et-provence.com/avignon-tourism/avignon-history/avignon-papacy.htm" TargetMode="External"/><Relationship Id="rId2" Type="http://schemas.openxmlformats.org/officeDocument/2006/relationships/hyperlink" Target="http://www.palais-des-papes.com/anglais/pdpaccueil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lais-des-papes.com/anglais/pontactu.html" TargetMode="External"/><Relationship Id="rId2" Type="http://schemas.openxmlformats.org/officeDocument/2006/relationships/hyperlink" Target="http://www.horizon-provence.com/avignon-museum/museum-calvet-avignon/index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vignon-et-provence.com/avignon-tourism/monuments/remparts-avignon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rizon-provence.com/avignon-museum/museum-calvet-avignon/musee-calvet-fine-arts.htm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ididdles.com/lyrics/s048.html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Avignon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Ayesha </a:t>
            </a:r>
            <a:r>
              <a:rPr lang="en-US" dirty="0" err="1" smtClean="0"/>
              <a:t>Zaman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3316" name="Picture 4" descr="Coat of arms of Avignon">
            <a:hlinkClick r:id="rId2" tooltip="Coat of arms of Avign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0"/>
            <a:ext cx="1981200" cy="26416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t2.gstatic.com/images?q=tbn:ANd9GcRsRahAttEtf338A-mP8gMp_vvLrK7xDpXr9Xy-ECLed9Jn-h-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14401" y="0"/>
            <a:ext cx="100584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Avignon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Avignon was very populated with over 4000 to 6000 people residing in it  during the Middle Ages. It was like a modern day New York City.</a:t>
            </a:r>
          </a:p>
          <a:p>
            <a:r>
              <a:rPr lang="en-US" dirty="0" smtClean="0"/>
              <a:t>It was a city of popes where they traveled on the Saint Bénezet Bridge and built several palaces for themselves.</a:t>
            </a:r>
          </a:p>
          <a:p>
            <a:r>
              <a:rPr lang="en-US" dirty="0" smtClean="0"/>
              <a:t>Also, they built many ramparts, walls, and cathedrals. </a:t>
            </a:r>
          </a:p>
          <a:p>
            <a:r>
              <a:rPr lang="en-US" dirty="0" smtClean="0"/>
              <a:t>Avignon was a crossing place for popes to get from Italy to Spain.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-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www.palais-des-papes.com/anglais/pdpaccueil.html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www.avignon-et-provence.com/avignon-tourism/avignon-history/avignon-papacy.htm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-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38016"/>
            <a:ext cx="7467600" cy="5019984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www.horizon-provence.com/avignon-museum/museum-calvet-avignon/index.htm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www.palais-des-papes.com/anglais/pontactu.html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www.avignon-et-provence.com/avignon-tourism/monuments/remparts-avignon.htm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Avignon</a:t>
            </a:r>
            <a:endParaRPr lang="en-US" dirty="0"/>
          </a:p>
        </p:txBody>
      </p:sp>
      <p:pic>
        <p:nvPicPr>
          <p:cNvPr id="4" name="Content Placeholder 3" descr="french avign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1600200"/>
            <a:ext cx="4343400" cy="444122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vignon.fr/fr/images/culture/histoire/rempar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01488"/>
            <a:ext cx="9829800" cy="78594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Avignon’s Places of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8686800" cy="4943784"/>
          </a:xfrm>
        </p:spPr>
        <p:txBody>
          <a:bodyPr>
            <a:normAutofit/>
          </a:bodyPr>
          <a:lstStyle/>
          <a:p>
            <a:r>
              <a:rPr lang="en-US" dirty="0" smtClean="0"/>
              <a:t>Ramparts</a:t>
            </a:r>
          </a:p>
          <a:p>
            <a:r>
              <a:rPr lang="en-US" dirty="0" smtClean="0"/>
              <a:t>They were walls built to protect the city from outside forces. </a:t>
            </a:r>
          </a:p>
          <a:p>
            <a:r>
              <a:rPr lang="en-US" dirty="0" smtClean="0"/>
              <a:t>They were four kilometers long and eight meters high. </a:t>
            </a:r>
          </a:p>
          <a:p>
            <a:r>
              <a:rPr lang="en-US" dirty="0" smtClean="0"/>
              <a:t>They were made around the 1300s, and they still can be found today. The fortifications have been standing for about 700 years! </a:t>
            </a:r>
          </a:p>
          <a:p>
            <a:r>
              <a:rPr lang="en-US" dirty="0" smtClean="0"/>
              <a:t>If you like looking at ancient buildings and how they made them, you can check this out. This is a mini wall of china.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horizon-provence.com/avignon-musees/musee-calvet-avignon/photos/musee-calvet-avign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38200" y="0"/>
            <a:ext cx="10688950" cy="7086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Calvet</a:t>
            </a:r>
            <a:r>
              <a:rPr lang="en-US" dirty="0" smtClean="0"/>
              <a:t> </a:t>
            </a:r>
            <a:r>
              <a:rPr lang="en-US" dirty="0" smtClean="0"/>
              <a:t>Museum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It was a gigantic mansion made in the 18</a:t>
            </a:r>
            <a:r>
              <a:rPr lang="en-US" baseline="30000" dirty="0" smtClean="0">
                <a:solidFill>
                  <a:srgbClr val="002060"/>
                </a:solidFill>
              </a:rPr>
              <a:t>th</a:t>
            </a:r>
            <a:r>
              <a:rPr lang="en-US" dirty="0" smtClean="0">
                <a:solidFill>
                  <a:srgbClr val="002060"/>
                </a:solidFill>
              </a:rPr>
              <a:t> century and is extremely beautiful.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Now, it is a fine arts museum and is one of the most wonderful places in Avignon.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It has plenty of portraits of old artists  and  exhibits fine marble statue and delicate architecture.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If you like taking pictures and love luxury, this will be the place of your dreams!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Tour </a:t>
            </a:r>
            <a:r>
              <a:rPr lang="en-US" dirty="0" err="1" smtClean="0">
                <a:solidFill>
                  <a:srgbClr val="002060"/>
                </a:solidFill>
              </a:rPr>
              <a:t>Ot</a:t>
            </a:r>
            <a:r>
              <a:rPr lang="en-US" dirty="0" smtClean="0">
                <a:solidFill>
                  <a:srgbClr val="002060"/>
                </a:solidFill>
              </a:rPr>
              <a:t> It:</a:t>
            </a:r>
          </a:p>
          <a:p>
            <a:r>
              <a:rPr lang="en-US" dirty="0" smtClean="0">
                <a:solidFill>
                  <a:srgbClr val="002060"/>
                </a:solidFill>
                <a:hlinkClick r:id="rId3"/>
              </a:rPr>
              <a:t>http://www.horizon-provence.com/avignon-museum/museum-calvet-avignon/musee-calvet-fine-arts.htm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0" name="Picture 8" descr="http://t1.gstatic.com/images?q=tbn:ANd9GcSEq7n4A7m533DhElxE8xkcPNUrfAULr97EqPNzqtbUkwp7eU6ri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8670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239000" cy="484632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Le </a:t>
            </a:r>
            <a:r>
              <a:rPr lang="en-US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Palais des Papes</a:t>
            </a:r>
          </a:p>
          <a:p>
            <a:r>
              <a:rPr lang="en-US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This means Pope’s palace.</a:t>
            </a:r>
          </a:p>
          <a:p>
            <a:r>
              <a:rPr lang="en-US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It has golden statues and people say there are ghosts there.</a:t>
            </a:r>
          </a:p>
          <a:p>
            <a:r>
              <a:rPr lang="en-US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There are plenty of frescoes inside and has also been made in the 1300s.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Visitors can see about 20 rooms, several historic scenes and it is one of the most visited monuments in France.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28674" name="AutoShape 2" descr="data:image/jpeg;base64,/9j/4AAQSkZJRgABAQAAAQABAAD/2wBDAAkGBwgHBgkIBwgKCgkLDRYPDQwMDRsUFRAWIB0iIiAdHx8kKDQsJCYxJx8fLT0tMTU3Ojo6Iys/RD84QzQ5Ojf/2wBDAQoKCg0MDRoPDxo3JR8lNzc3Nzc3Nzc3Nzc3Nzc3Nzc3Nzc3Nzc3Nzc3Nzc3Nzc3Nzc3Nzc3Nzc3Nzc3Nzc3Nzf/wAARCACMALoDASIAAhEBAxEB/8QAGwAAAQUBAQAAAAAAAAAAAAAABQECAwQGAAf/xABBEAACAQMDAQUGAgYKAAcAAAABAgMABBEFEiExBhNBUWEUInGBkaEywRUjQrHR4QcWJCUzUlNicvAmQ0SSstLx/8QAGgEAAgMBAQAAAAAAAAAAAAAAAAECAwQFBv/EACIRAQEAAgICAgMBAQAAAAAAAAABAhEDMRIhBEETIlFhFP/aAAwDAQACEQMRAD8AUCnAUoFPAr0jjkAp4FcBTgKQcBTgKUCnAUg4CnAUoFKBSDgKeBSAU8CgOApwFJjmnClQUClxXClxSDgKcBSgU4CgzQKXFLilApA0ClxS12KATFdilxXYpgmK7FLXUABAp4FKFp22rCIBTgKUCnAUAgqK7uFtrZpmGcEADOMknAFWAp8OtCdemhxFbStk5ErKkm1gB0BHXk/uqjmz8MLlFnFj5ZSLRumXVJbVnhEMT7C+7qdueD068U+0vhMLdZh3Ukyb41zkMvnmgFt7NJ3jdwAwPO1jnw8SfWj8EUtlBDcqFmiuYhueeTb7PlvA4O7OMgY48SK53H8rPc22ZcGOrpdA9c+vnTwKRdrDcpyDznOc06up25+tFApwFItNaZY7iGEn3pdxA+AB/jSt+z1tJinCuxgUqjNAKKdXAVwoBRSgVwFKBTBMV2KfiuxSBmK7FPxXYo2ZmK7FPxXYo2QFE6SjMbBuAcePPpUjYQbnIUA4JJx8KYdPnCTMVSS45dFbAAXgBcjjI++KD6tth1TTV72V4YJxJJHJIMZzhRkj4tjnHzrFPnzXTZfh7vY2xREMjsqoOrE4AqRVDLuU7h4EdD86ztrPcatfWzvGqW3eJ7u0qCuSeVPU46k807UJobfXJ3sivdCNY1WOYqqvxuJ8GxzxjqcZ8l/3/wCC/D/lHp3jhiLzOETB5POfgPGsNqU3tWs3syKVjZY9qsMEAqvX15q5K8lyUaWWSWTu8b5FXJG4HgDgfhHh8qowhXuLl33EBgOck/Xx6Vn+R8r811PUXcXB4e72t2Kk2sm1jk7ufLpivR7MRRdmoDMishtwx3Dg5JrAWmI7fKjA3YBz05xXoZlEXZ21yMv3UYUEA5Y/h6+tZsul+LPKT7VKtq4jjgGTERkcuxA9PdxUsd7t7x7mJoI1LYkPIbDBfzFXMI6vZ3ckks6BO+fPLblbpkYA4OAOnpVVrP2lRBaFlht2XJZSd+0hsDJznKjzFXcfycsNKc+DHJaRldA4ZSrDIKngj0rM6xfmPtfZRKTiGPBHqwJ/IVqvZminnLhl724Z1GOAMDkDwzz86wVxHJN2ge/dkG25EiJnJ2j3QPjgGtnNzb4sazcfFrksbe8lW3s7i4JwEiZh9OPyp9jcC6s4Lheksat9qB9oboHsuSNwMrrDhhg43c5+QqbsRN7RoUCbg2wY49CQfuKtnN+8n+K7xawtHQKUCk3Iu7LoNv4ssBj41Xt9TsLiRo4LuJ2XGSp458M9Kt/JjO6q8bfelvFOAriCDjHPWnAYODUvIddkxXYp2K7FA0biuxTwK7FANxXYp+K7FAYHWO088esmG0SOS3s5CszseZCOGAxxgHj5Gqts3tMjXkx7yZnLDPReT0+30qHXfZTfXbWiYjUndtPDPzub5mprJo7a0iRudkW75Ada89v07P2um5WxTv8ABZ0BCgjxxgfKg9k6SIm5mygLO7cc5J8fU1Fql8f0VHPIGy02ApPHWoVnedoo+Fj2iRgSMtyQOvhwPpT+gKRmJZHeOffgAsKrpGy+0FwrPJKSAATgcnHFVbYCEXG0yM2ducjAA9PDqfjV6J4ou9YrtCHgY5zjmg70tWkf9nBbbgknjz6/lXo0saDTLESMcqsRX3c87f5150kqraoPeO84yeozXp5P9jjUcbY4/wD4g08uixZ5Nb06a7ls4Lu3e9jdg0Stk7/IHGD/ACqa8huTo9xBZPtuDC3dzYyEkx1+ua8xutKvtP1FI3gZJg3fDucvgbj7wA8M58K9VlO+JBIBJlByQeTjmoj7UO1GqPpl3FcZ7yJwBHA3ucADJ+/jWBS89o1CKZSVjeYHG7plunr4/etp/SMVjtrYFwrGBuOoJyM1gbBNrQHdkrNwuf8AcP4fc1Zc7cdVCYyZbGdfvS157BcYaGKRpYV2ng+uDyOfGozcTJpXe27vDE8zRskfuEkAHr154+lM7Rxr+nXYc9QfjVnSrVrrRGXJUR3LyHkA57pTijyvZ6nTNzSxzOJBE3PX3s5Pma1fY1gZLuH9goow3INB5NNaKJJAgZSiPhcdGOB96IdlSsN3fMwPELEfI0XK0aWez9w79qr33QGET7C7btmHXAHpjPAra2kjzoS6BWz+ycg58jXmGivNbdp4hb92rzv3TZXOQ45/cOfSjHaoSnUIghOEtjx5edW8fPlx3/FefFjnG9jKuXCOr7DtbYwbB9cdKftPjWM7JxRNbvEkaKsM+1Vi9zYSoPu4xg9a0cF7NCWFx+tVQSWA9/A9OjfLmteHy8bfbLn8a4z0IYrsU4YZQw6EAg+YNLitcrOZiuxUmK7FGw8Sku2m7+3CDABG4HqeP40bMid7KzZKx2wLgLkjJPgPRaArCkbloyd0ki5z5lgTWoiKoo5AOMk+Jrg5R2Me2b11ZI9I0yKdHWRpVLqV5znJ4p1rNBEkJnkRQLaN8yEZJPOPqaj7UGW6nsoFbGN7sScAdP4mpbXR0jVAZOigZYdQB9R/Kgr2rJqhgG1ICWebervkDy6ePWiGq3/cTtEINzbc5bOOvTj5ZqndW0H6TiijQLlM5zw3I+dO1q4S5uUjRdxjyHbzJx/ClTWItbhWNIntpM4ALrIMZ9OM16Xpfamy1hI4reO4jmUgOrgEYAxkMD9sZryRISr7cEbhn4cfzrW2uqL2XsF/UrLeSe8sQO0LnxY4zgeA8aL7ONgdNj/Sa6h3cntCQNAGL+6UyTyvoWPIq3MkUzckEYOApwfjWH7O9u7mTUmtNdWFY3cKs0SFBEx6BgScg5rdhVEjkKA4znxxx4GkGe/pJtxAlguRgQsOf+YrGWqH3C3+oCOnHvCtj/S1KIlsRnBaJ+CevvLWG0aQXUdwcABJFHXxJzj7D61L6Jq9f0Vpr1buItvmnMY2nOMDyOB881J2OjxFcQT/AIkuyjjqM91jPryKuajr11pl3LBFbq8IbIcrypPJNU+z9yLcXdxMMFruJ2A8Nysv76QizpunwXdqN/8Ahr7mFUAna2eTnzHhXfonuWu3BJxFLvJAG53wzfT86MaNEDaxBwMiRs/U5qGBZ7fSZBOW37ZSSzZyCxK5PwIpyh57p6tb67YyyDBWWPPP+7+dF+0dw66nIJYckoAMdPGhl9uj1G1dTjayEeWd1Fu00SfpmfYPdEhXk+n8TUqSLsy0r6ZrEcTOJCYpAyHBVSCpIo0+tLBodvc3kZkd5Dbz7TjAH4n9cDBxQTs1I9q2plGIKW0bhfPa4z9iaK+zpLFqFltUq103d8/hLQ7lHwJXbSh3ps7X3raPnOB1BzmpdtD+ysntHZ6xlznMfX4Eiiu2uvx5bxjlZzWVRba7bUu2u21ZtHTwhH3Twgf6nPHoaLu5BXByQPw+YrO29wqTqz/hUFs/KrOl6ob03DOoQxcj1B5H7q4ljrY0sN8lxqTTFCY7dHUE87jVnTLqY2V3JLyc7lB8sHj7feglhIGtHbOCyD7mr8UqrDcQ46BAB5e7/OlobLpsJF8GkJLqveMf82TwKTRFF08sgAw8hbk8nyqzbShJbhscd0gHxwardmwe7Vxgljzny4oojS6bZLLqPfsD3UeDnoGPGB+fyqpq0M8urSXDgmN5SpL/ALIVePnn95rZafaSNp9qYygVoxjHJ5FS6h3C6aReFAiph93QDz9Krl1fayz086uYVeMgZw3XjANei9kb+W/7NWs8rb5Y4zHIcElinu586xl9BDFteCZZoWGUkQ5BwSCPiCCKOdlpVg0eCy7tiZlml3k4VQGA+uTTtKNJrdlJqcWnM5jwLdmffCrozFhwQT6HxB+FeaX9s+l311EndJGZyp2Lw5ByB1OMZ+1ekdorqW37NJ3LYuPY22HPIw2DXlaW80lwbWMEd6N4HmwPJ+OCacvorPbaJeQ6hpS3l46Wt3OT3cQkz3gHBIB5PHP51S0HU7W4uLmEI7SzzQPHHjmQITnnovh1IzWQu0uH1FpjG22IbUkH7IXpjx9aIaRqU2k99qcVsk08pVYFkyFH7Tkn7fMUyjf2uqPpFzMdXiu7e2kIEJePKbyznA2k8kFfiRxVi51W11CzuI4pcsocbdpBbAxnDYO3PIODmh+v6xZf1bs9XjjkcTSxSxwo5BBXlh6Hj5nFS6nfaRJaWN7czgwXsytCZEDjZjGT5DzNE9GxGqTbpmJdPdYFceIAB59cg0b7TSqurSqjZc7JMY8Coru2Fpplrf2sMcFuszRlysalcAHrn15H/wCVZvdDTU5o7t9QEN28CkQbAxKrtBIHU8kDr41Ley0oaApa/njK/wCLYzL8xyKJ2jk6hdSEcd3YTgH/AJurfYih3ZxWg7Q20MjK2S8JYDHJVgQR8RRJreeLU2slAM8mkPj1aORCP30iaLsKf7keDBHs13PDg+G1yK0W2gPY9h7VrcAGNl8zgeW8BvzrSFQuckDyJYV0eLP9Iw8mN86h2V2yue6tlbYZ4g2MkBskD5VQm7Q6TFK8b3qhkYqRtPUfKrPyT+q/DL+PBLmyCW7nvwzMSAmMFVxnPWqdhutjdBQfehzuzkDGf41ZvD3knw486jS3G07xu+GK5+m+VGqGGzVwMK+AOc1YjPeNKU6k8n5Cm3LrDZN3gBBkUKBjg1HDKCGKZUfGlYexWL/1PntGB8BTuzkeLaIgE+63T0xVYNmO6OcYjJ6+hqx2ck7u0QtwuCMH41Gw529LgwILCP3iTCvTAA48+vjVnVtHu7uyvLeK3lcSRFV7sBiM+mRTLKCfNvKuZFW2UhFXJGQB59fH5GtLeajDpx7xjlhxwvyFU3ta811HRLjR+zemw3FvLG8SsrFk28kkn6npRns9gdn0ARGIdsMwHB+lEb7Vf01C0VwYRDINpUrgqPievnkdKD6dKmn2S2lxcRAxyPzuHvKTkHHwqOzkEO021rO3R+C9pJ8veWsTp21u0dvEwfIjc5Xxyjcfatp2oD3UlvHYg3MjWbmKOHDFxlTnFZ+LSZdP7VQwTZibuj7zcZBTjH3+9OCqF3NuubiJxgrgEkdDjGKkv7VR2W0yVSFPfOv4Tyx3ccdOg61ntS1d37QXYVMRxzGIjxO0kE/XNbi3tluuykSl9qw3DSDxyVzx96nUZ7Bb23aTsPprrgJDNJuycfiOB9zSapYi67J6crk9zbQvHuHgS2QDnp0NErOBLvsO6MQBGHmyTgYQ7+T4cConOeztyqlf/LJB8cvjj60SixR15d+sWksr73axtyAxzk7f3mpBL/4s7OlgzF0iUZOMhtwx8zjj0FVu1Ehi1nRQQMTabGM/8SRUt8rxP2bvdpZLW8gjZiOAe8Bo37BNBbu9dtJWUnNzu4bqxLA1o7+9ii7SabdJMhXuLqGSQjO0orEjHjgp09Ky9mVttV7kNlob4gg9R+uJz96JTKE1y2Q/hGsXETeneRt/9/vT2i2XZV1HabWogRiRIpRjxygGftWd7bapc2Xai6j7uElAnds0QyBtB8/U1Ws7y7tJRNaSGOaTRrcbwBkbfdJ58uKzeoy3sjibU3eW4dzmR2yXGBg1Z+T9fFXML5eQz7ZeX1v38sg3PwxUYwAeBjHSomu7xmLNeW+ScnMSZ/dSaKe90W4A6xyH8jU6puUN3a8jP4RSqcY4Q9G2bVPIH+b/ALzT1TewUKMt+H4Dqa10PY/VYb2E+yROIlY4N1GVbdxjr6eFCLPSL06m0M2msY97GJ0kUFjGPeUHy9DjJNPzheLL6sxeNI4gSoPA/OqirI6gdCq+NHruyvbaMd5bTK7e6m5Ryfl0NXIdCvzZQXEyRwJNIYgtwxVw48CAp6846/hOcDBL3CkrPq8sSSJ7uJF5z4UW0ifurfbNtDLkr5EVZu+z2owW5ke1PeRNiSGP33iB6FtuVwfDBqfs9pSXjmW6eFYVTc8JG5iuepA6Dg+tHcOdvVbSVDo1pLAIiTBGJDINpC7RkDz5A44+1D7+S3UpJNKZgvVTuPOOMZ48vSjmnW+nvDH3UZmjPuq6IXj9MnoB6nAqDXdMtbq3Hs4QTRqAsYYJnHhjoD/3NU2e1jI3UNrcWgXYLeYsM5AIJ6fxqvp+kIXIbaxYMRtGPTnPzq84cSW8At3ZpZGjdRExIIGVGecHg/8ARRW2jm3QQjTpW3udjrtyoxkk/wC3zIzSsn0cJeR+zJpUmxQjW5QyKMfsjjPlwMU0bNRks5VYJNaMVG8DDKcjHr1+1XLzSre6srRdVuZoUtoyhHfIik553E8cY6fXFVDDps1ra2Onyy30tvdRXCYie4ICEZB2qFI2lhyeppB4vqsX9/6rGR0u5s/+88fevWuw15HHp7yXOG73+zqpIxkNkceHUjNGP6q2l7Izv2Y0yLexJkvEj3tnnJVNxJ+LCrlv2ctLKAiJobUHnbaWiRDPh581K3ZT0EWEVraRXVuIVltpS6xqxyAHHIz9RQvT9Pi9n1GxnnwvchYXV+CN2R9Bx8q1b6XC+I2lupcec2APXAx0qrPpdnJDmKV45OgcMzeHiDx9qXo+2D7RwP7Hp9zIuDAns7nHKOCT9CP3VeS3S/7LxujOZLe4W4jKgYbYwJ569KJa9DIuky2zWpR1ClWRd0cgDA4B5wepwfkTVbs6tq/Z6dmlGYS5wDgqPLFAZrtPNBa9qrl4IWG5hK77jgsSM8eXj6kmjGtQ9zf29xbtuLanBcueviikjjwwPpWX1uZNb1GW7gMe6R1gCAsJGxjD7QCNvXnPUVshbLNcPDBNsWONG5zhSeMdPNaeXolKW2E2rx2EEkkcQtJIO8JywYNx9s/SgGrMULRNIjvDKFOD73iK0ur2t1Brti+npLJFcOwmaOMssZxgFiAcDPJrPSaVrkWry3c2mzu087ZhhhJGACMg56HOfSiSdjf0sdm59tnfxk/sggdOox+VQZZeAF44/wAQ06W/uo5ooLe1u4Jw+2QLASfUciqEt3Kkrq9rcblYg/2d+vyFT2h6e8m2TeXMcYbGM4HA60Jk0C1eWNy7q8YODHgZycsfn+VEsnzNRyOy5I8Kr2noG1Hs3FePCsrI0MTbv1h3FufLHFQXPZZLiS4le4kLyyI+C7EDaAOAeATgZx1wKNmd9p6fSqxnkdwCxGfKpbGkEGipHNMymPErB+RyGxj5DinjS4o37wwwMxOSQACT6460kzuozuJ58TTQ7NjJo2X2soUi/Dbovh7vlinC4XG1UZPLBpqqAByTnzqaONSwyKNmD9o7OHVtPjgXvUkRySTKVUqRhlOOSCOCDQG90nUUbTm9sjka1uD7NHkKsSbcBcgZxnGT1wSOlbkqudu0c+OKZLpcJUzSSSuYTuVC2FJxnkADPSjYUtFsbOCBZbu3tTdAkAiEHYgOUUE5yBk0aS5RUVFmIVfDPGPhVT2WBlz3YGSeAfWl9gh2gguMj/NS0Nr63caJtLqfLLU1riIjaQCPiKDyQhScM31phX1NPxg2MMkUjBzGdy55yabsh4/UKOck4NBVkYsOnXyqZZJBghyDz++jxG1829ow2+zxbfH3OtdHb2sKlYLaONSeQowPpVNbmdQT3rH0NOF5MeNw+gpeI2trb2y5KxIpxglYx0yTj4ZJ+poRpFrPHqlxLMUaJ0ZTJtAKtvztx6Kaui5lznIOP9ooD2UZ7eDU37x5S9/KcSuWC8+HlTE6atn4OCcEZxnGKCaikn9ZtJuO8YwbZoSqk+6xQtk+GDtx9KvxTmQAmNR8M/xqyqKVLAYOOg8ev8KRbDtaSSZ9NkjupIu4u0kKqch16EEfAmiKuwA/WP0/1DSd0pVm5zx96j2jypjT/9k="/>
          <p:cNvSpPr>
            <a:spLocks noChangeAspect="1" noChangeArrowheads="1"/>
          </p:cNvSpPr>
          <p:nvPr/>
        </p:nvSpPr>
        <p:spPr bwMode="auto">
          <a:xfrm>
            <a:off x="63500" y="-449263"/>
            <a:ext cx="1247775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6" name="AutoShape 4" descr="data:image/jpeg;base64,/9j/4AAQSkZJRgABAQAAAQABAAD/2wBDAAkGBwgHBgkIBwgKCgkLDRYPDQwMDRsUFRAWIB0iIiAdHx8kKDQsJCYxJx8fLT0tMTU3Ojo6Iys/RD84QzQ5Ojf/2wBDAQoKCg0MDRoPDxo3JR8lNzc3Nzc3Nzc3Nzc3Nzc3Nzc3Nzc3Nzc3Nzc3Nzc3Nzc3Nzc3Nzc3Nzc3Nzc3Nzc3Nzf/wAARCACMALoDASIAAhEBAxEB/8QAGwAAAQUBAQAAAAAAAAAAAAAABQECAwQGAAf/xABBEAACAQMDAQUGAgYKAAcAAAABAgMABBEFEiExBhNBUWEUInGBkaEywRUjQrHR4QcWJCUzUlNicvAmQ0SSstLx/8QAGgEAAgMBAQAAAAAAAAAAAAAAAAECAwQFBv/EACIRAQEAAgICAgMBAQAAAAAAAAABAhEDMRIhBEETIlFhFP/aAAwDAQACEQMRAD8AUCnAUoFPAr0jjkAp4FcBTgKQcBTgKUCnAUg4CnAUoFKBSDgKeBSAU8CgOApwFJjmnClQUClxXClxSDgKcBSgU4CgzQKXFLilApA0ClxS12KATFdilxXYpgmK7FLXUABAp4FKFp22rCIBTgKUCnAUAgqK7uFtrZpmGcEADOMknAFWAp8OtCdemhxFbStk5ErKkm1gB0BHXk/uqjmz8MLlFnFj5ZSLRumXVJbVnhEMT7C+7qdueD068U+0vhMLdZh3Ukyb41zkMvnmgFt7NJ3jdwAwPO1jnw8SfWj8EUtlBDcqFmiuYhueeTb7PlvA4O7OMgY48SK53H8rPc22ZcGOrpdA9c+vnTwKRdrDcpyDznOc06up25+tFApwFItNaZY7iGEn3pdxA+AB/jSt+z1tJinCuxgUqjNAKKdXAVwoBRSgVwFKBTBMV2KfiuxSBmK7FPxXYo2ZmK7FPxXYo2QFE6SjMbBuAcePPpUjYQbnIUA4JJx8KYdPnCTMVSS45dFbAAXgBcjjI++KD6tth1TTV72V4YJxJJHJIMZzhRkj4tjnHzrFPnzXTZfh7vY2xREMjsqoOrE4AqRVDLuU7h4EdD86ztrPcatfWzvGqW3eJ7u0qCuSeVPU46k807UJobfXJ3sivdCNY1WOYqqvxuJ8GxzxjqcZ8l/3/wCC/D/lHp3jhiLzOETB5POfgPGsNqU3tWs3syKVjZY9qsMEAqvX15q5K8lyUaWWSWTu8b5FXJG4HgDgfhHh8qowhXuLl33EBgOck/Xx6Vn+R8r811PUXcXB4e72t2Kk2sm1jk7ufLpivR7MRRdmoDMishtwx3Dg5JrAWmI7fKjA3YBz05xXoZlEXZ21yMv3UYUEA5Y/h6+tZsul+LPKT7VKtq4jjgGTERkcuxA9PdxUsd7t7x7mJoI1LYkPIbDBfzFXMI6vZ3ckks6BO+fPLblbpkYA4OAOnpVVrP2lRBaFlht2XJZSd+0hsDJznKjzFXcfycsNKc+DHJaRldA4ZSrDIKngj0rM6xfmPtfZRKTiGPBHqwJ/IVqvZminnLhl724Z1GOAMDkDwzz86wVxHJN2ge/dkG25EiJnJ2j3QPjgGtnNzb4sazcfFrksbe8lW3s7i4JwEiZh9OPyp9jcC6s4Lheksat9qB9oboHsuSNwMrrDhhg43c5+QqbsRN7RoUCbg2wY49CQfuKtnN+8n+K7xawtHQKUCk3Iu7LoNv4ssBj41Xt9TsLiRo4LuJ2XGSp458M9Kt/JjO6q8bfelvFOAriCDjHPWnAYODUvIddkxXYp2K7FA0biuxTwK7FANxXYp+K7FAYHWO088esmG0SOS3s5CszseZCOGAxxgHj5Gqts3tMjXkx7yZnLDPReT0+30qHXfZTfXbWiYjUndtPDPzub5mprJo7a0iRudkW75Ada89v07P2um5WxTv8ABZ0BCgjxxgfKg9k6SIm5mygLO7cc5J8fU1Fql8f0VHPIGy02ApPHWoVnedoo+Fj2iRgSMtyQOvhwPpT+gKRmJZHeOffgAsKrpGy+0FwrPJKSAATgcnHFVbYCEXG0yM2ducjAA9PDqfjV6J4ou9YrtCHgY5zjmg70tWkf9nBbbgknjz6/lXo0saDTLESMcqsRX3c87f5150kqraoPeO84yeozXp5P9jjUcbY4/wD4g08uixZ5Nb06a7ls4Lu3e9jdg0Stk7/IHGD/ACqa8huTo9xBZPtuDC3dzYyEkx1+ua8xutKvtP1FI3gZJg3fDucvgbj7wA8M58K9VlO+JBIBJlByQeTjmoj7UO1GqPpl3FcZ7yJwBHA3ucADJ+/jWBS89o1CKZSVjeYHG7plunr4/etp/SMVjtrYFwrGBuOoJyM1gbBNrQHdkrNwuf8AcP4fc1Zc7cdVCYyZbGdfvS157BcYaGKRpYV2ng+uDyOfGozcTJpXe27vDE8zRskfuEkAHr154+lM7Rxr+nXYc9QfjVnSrVrrRGXJUR3LyHkA57pTijyvZ6nTNzSxzOJBE3PX3s5Pma1fY1gZLuH9goow3INB5NNaKJJAgZSiPhcdGOB96IdlSsN3fMwPELEfI0XK0aWez9w79qr33QGET7C7btmHXAHpjPAra2kjzoS6BWz+ycg58jXmGivNbdp4hb92rzv3TZXOQ45/cOfSjHaoSnUIghOEtjx5edW8fPlx3/FefFjnG9jKuXCOr7DtbYwbB9cdKftPjWM7JxRNbvEkaKsM+1Vi9zYSoPu4xg9a0cF7NCWFx+tVQSWA9/A9OjfLmteHy8bfbLn8a4z0IYrsU4YZQw6EAg+YNLitcrOZiuxUmK7FGw8Sku2m7+3CDABG4HqeP40bMid7KzZKx2wLgLkjJPgPRaArCkbloyd0ki5z5lgTWoiKoo5AOMk+Jrg5R2Me2b11ZI9I0yKdHWRpVLqV5znJ4p1rNBEkJnkRQLaN8yEZJPOPqaj7UGW6nsoFbGN7sScAdP4mpbXR0jVAZOigZYdQB9R/Kgr2rJqhgG1ICWebervkDy6ePWiGq3/cTtEINzbc5bOOvTj5ZqndW0H6TiijQLlM5zw3I+dO1q4S5uUjRdxjyHbzJx/ClTWItbhWNIntpM4ALrIMZ9OM16Xpfamy1hI4reO4jmUgOrgEYAxkMD9sZryRISr7cEbhn4cfzrW2uqL2XsF/UrLeSe8sQO0LnxY4zgeA8aL7ONgdNj/Sa6h3cntCQNAGL+6UyTyvoWPIq3MkUzckEYOApwfjWH7O9u7mTUmtNdWFY3cKs0SFBEx6BgScg5rdhVEjkKA4znxxx4GkGe/pJtxAlguRgQsOf+YrGWqH3C3+oCOnHvCtj/S1KIlsRnBaJ+CevvLWG0aQXUdwcABJFHXxJzj7D61L6Jq9f0Vpr1buItvmnMY2nOMDyOB881J2OjxFcQT/AIkuyjjqM91jPryKuajr11pl3LBFbq8IbIcrypPJNU+z9yLcXdxMMFruJ2A8Nysv76QizpunwXdqN/8Ahr7mFUAna2eTnzHhXfonuWu3BJxFLvJAG53wzfT86MaNEDaxBwMiRs/U5qGBZ7fSZBOW37ZSSzZyCxK5PwIpyh57p6tb67YyyDBWWPPP+7+dF+0dw66nIJYckoAMdPGhl9uj1G1dTjayEeWd1Fu00SfpmfYPdEhXk+n8TUqSLsy0r6ZrEcTOJCYpAyHBVSCpIo0+tLBodvc3kZkd5Dbz7TjAH4n9cDBxQTs1I9q2plGIKW0bhfPa4z9iaK+zpLFqFltUq103d8/hLQ7lHwJXbSh3ps7X3raPnOB1BzmpdtD+ysntHZ6xlznMfX4Eiiu2uvx5bxjlZzWVRba7bUu2u21ZtHTwhH3Twgf6nPHoaLu5BXByQPw+YrO29wqTqz/hUFs/KrOl6ob03DOoQxcj1B5H7q4ljrY0sN8lxqTTFCY7dHUE87jVnTLqY2V3JLyc7lB8sHj7feglhIGtHbOCyD7mr8UqrDcQ46BAB5e7/OlobLpsJF8GkJLqveMf82TwKTRFF08sgAw8hbk8nyqzbShJbhscd0gHxwardmwe7Vxgljzny4oojS6bZLLqPfsD3UeDnoGPGB+fyqpq0M8urSXDgmN5SpL/ALIVePnn95rZafaSNp9qYygVoxjHJ5FS6h3C6aReFAiph93QDz9Krl1fayz086uYVeMgZw3XjANei9kb+W/7NWs8rb5Y4zHIcElinu586xl9BDFteCZZoWGUkQ5BwSCPiCCKOdlpVg0eCy7tiZlml3k4VQGA+uTTtKNJrdlJqcWnM5jwLdmffCrozFhwQT6HxB+FeaX9s+l311EndJGZyp2Lw5ByB1OMZ+1ekdorqW37NJ3LYuPY22HPIw2DXlaW80lwbWMEd6N4HmwPJ+OCacvorPbaJeQ6hpS3l46Wt3OT3cQkz3gHBIB5PHP51S0HU7W4uLmEI7SzzQPHHjmQITnnovh1IzWQu0uH1FpjG22IbUkH7IXpjx9aIaRqU2k99qcVsk08pVYFkyFH7Tkn7fMUyjf2uqPpFzMdXiu7e2kIEJePKbyznA2k8kFfiRxVi51W11CzuI4pcsocbdpBbAxnDYO3PIODmh+v6xZf1bs9XjjkcTSxSxwo5BBXlh6Hj5nFS6nfaRJaWN7czgwXsytCZEDjZjGT5DzNE9GxGqTbpmJdPdYFceIAB59cg0b7TSqurSqjZc7JMY8Coru2Fpplrf2sMcFuszRlysalcAHrn15H/wCVZvdDTU5o7t9QEN28CkQbAxKrtBIHU8kDr41Ley0oaApa/njK/wCLYzL8xyKJ2jk6hdSEcd3YTgH/AJurfYih3ZxWg7Q20MjK2S8JYDHJVgQR8RRJreeLU2slAM8mkPj1aORCP30iaLsKf7keDBHs13PDg+G1yK0W2gPY9h7VrcAGNl8zgeW8BvzrSFQuckDyJYV0eLP9Iw8mN86h2V2yue6tlbYZ4g2MkBskD5VQm7Q6TFK8b3qhkYqRtPUfKrPyT+q/DL+PBLmyCW7nvwzMSAmMFVxnPWqdhutjdBQfehzuzkDGf41ZvD3knw486jS3G07xu+GK5+m+VGqGGzVwMK+AOc1YjPeNKU6k8n5Cm3LrDZN3gBBkUKBjg1HDKCGKZUfGlYexWL/1PntGB8BTuzkeLaIgE+63T0xVYNmO6OcYjJ6+hqx2ck7u0QtwuCMH41Gw529LgwILCP3iTCvTAA48+vjVnVtHu7uyvLeK3lcSRFV7sBiM+mRTLKCfNvKuZFW2UhFXJGQB59fH5GtLeajDpx7xjlhxwvyFU3ta811HRLjR+zemw3FvLG8SsrFk28kkn6npRns9gdn0ARGIdsMwHB+lEb7Vf01C0VwYRDINpUrgqPievnkdKD6dKmn2S2lxcRAxyPzuHvKTkHHwqOzkEO021rO3R+C9pJ8veWsTp21u0dvEwfIjc5Xxyjcfatp2oD3UlvHYg3MjWbmKOHDFxlTnFZ+LSZdP7VQwTZibuj7zcZBTjH3+9OCqF3NuubiJxgrgEkdDjGKkv7VR2W0yVSFPfOv4Tyx3ccdOg61ntS1d37QXYVMRxzGIjxO0kE/XNbi3tluuykSl9qw3DSDxyVzx96nUZ7Bb23aTsPprrgJDNJuycfiOB9zSapYi67J6crk9zbQvHuHgS2QDnp0NErOBLvsO6MQBGHmyTgYQ7+T4cConOeztyqlf/LJB8cvjj60SixR15d+sWksr73axtyAxzk7f3mpBL/4s7OlgzF0iUZOMhtwx8zjj0FVu1Ehi1nRQQMTabGM/8SRUt8rxP2bvdpZLW8gjZiOAe8Bo37BNBbu9dtJWUnNzu4bqxLA1o7+9ii7SabdJMhXuLqGSQjO0orEjHjgp09Ky9mVttV7kNlob4gg9R+uJz96JTKE1y2Q/hGsXETeneRt/9/vT2i2XZV1HabWogRiRIpRjxygGftWd7bapc2Xai6j7uElAnds0QyBtB8/U1Ws7y7tJRNaSGOaTRrcbwBkbfdJ58uKzeoy3sjibU3eW4dzmR2yXGBg1Z+T9fFXML5eQz7ZeX1v38sg3PwxUYwAeBjHSomu7xmLNeW+ScnMSZ/dSaKe90W4A6xyH8jU6puUN3a8jP4RSqcY4Q9G2bVPIH+b/ALzT1TewUKMt+H4Dqa10PY/VYb2E+yROIlY4N1GVbdxjr6eFCLPSL06m0M2msY97GJ0kUFjGPeUHy9DjJNPzheLL6sxeNI4gSoPA/OqirI6gdCq+NHruyvbaMd5bTK7e6m5Ryfl0NXIdCvzZQXEyRwJNIYgtwxVw48CAp6846/hOcDBL3CkrPq8sSSJ7uJF5z4UW0ifurfbNtDLkr5EVZu+z2owW5ke1PeRNiSGP33iB6FtuVwfDBqfs9pSXjmW6eFYVTc8JG5iuepA6Dg+tHcOdvVbSVDo1pLAIiTBGJDINpC7RkDz5A44+1D7+S3UpJNKZgvVTuPOOMZ48vSjmnW+nvDH3UZmjPuq6IXj9MnoB6nAqDXdMtbq3Hs4QTRqAsYYJnHhjoD/3NU2e1jI3UNrcWgXYLeYsM5AIJ6fxqvp+kIXIbaxYMRtGPTnPzq84cSW8At3ZpZGjdRExIIGVGecHg/8ARRW2jm3QQjTpW3udjrtyoxkk/wC3zIzSsn0cJeR+zJpUmxQjW5QyKMfsjjPlwMU0bNRks5VYJNaMVG8DDKcjHr1+1XLzSre6srRdVuZoUtoyhHfIik553E8cY6fXFVDDps1ra2Onyy30tvdRXCYie4ICEZB2qFI2lhyeppB4vqsX9/6rGR0u5s/+88fevWuw15HHp7yXOG73+zqpIxkNkceHUjNGP6q2l7Izv2Y0yLexJkvEj3tnnJVNxJ+LCrlv2ctLKAiJobUHnbaWiRDPh581K3ZT0EWEVraRXVuIVltpS6xqxyAHHIz9RQvT9Pi9n1GxnnwvchYXV+CN2R9Bx8q1b6XC+I2lupcec2APXAx0qrPpdnJDmKV45OgcMzeHiDx9qXo+2D7RwP7Hp9zIuDAns7nHKOCT9CP3VeS3S/7LxujOZLe4W4jKgYbYwJ569KJa9DIuky2zWpR1ClWRd0cgDA4B5wepwfkTVbs6tq/Z6dmlGYS5wDgqPLFAZrtPNBa9qrl4IWG5hK77jgsSM8eXj6kmjGtQ9zf29xbtuLanBcueviikjjwwPpWX1uZNb1GW7gMe6R1gCAsJGxjD7QCNvXnPUVshbLNcPDBNsWONG5zhSeMdPNaeXolKW2E2rx2EEkkcQtJIO8JywYNx9s/SgGrMULRNIjvDKFOD73iK0ur2t1Brti+npLJFcOwmaOMssZxgFiAcDPJrPSaVrkWry3c2mzu087ZhhhJGACMg56HOfSiSdjf0sdm59tnfxk/sggdOox+VQZZeAF44/wAQ06W/uo5ooLe1u4Jw+2QLASfUciqEt3Kkrq9rcblYg/2d+vyFT2h6e8m2TeXMcYbGM4HA60Jk0C1eWNy7q8YODHgZycsfn+VEsnzNRyOy5I8Kr2noG1Hs3FePCsrI0MTbv1h3FufLHFQXPZZLiS4le4kLyyI+C7EDaAOAeATgZx1wKNmd9p6fSqxnkdwCxGfKpbGkEGipHNMymPErB+RyGxj5DinjS4o37wwwMxOSQACT6460kzuozuJ58TTQ7NjJo2X2soUi/Dbovh7vlinC4XG1UZPLBpqqAByTnzqaONSwyKNmD9o7OHVtPjgXvUkRySTKVUqRhlOOSCOCDQG90nUUbTm9sjka1uD7NHkKsSbcBcgZxnGT1wSOlbkqudu0c+OKZLpcJUzSSSuYTuVC2FJxnkADPSjYUtFsbOCBZbu3tTdAkAiEHYgOUUE5yBk0aS5RUVFmIVfDPGPhVT2WBlz3YGSeAfWl9gh2gguMj/NS0Nr63caJtLqfLLU1riIjaQCPiKDyQhScM31phX1NPxg2MMkUjBzGdy55yabsh4/UKOck4NBVkYsOnXyqZZJBghyDz++jxG1829ow2+zxbfH3OtdHb2sKlYLaONSeQowPpVNbmdQT3rH0NOF5MeNw+gpeI2trb2y5KxIpxglYx0yTj4ZJ+poRpFrPHqlxLMUaJ0ZTJtAKtvztx6Kaui5lznIOP9ooD2UZ7eDU37x5S9/KcSuWC8+HlTE6atn4OCcEZxnGKCaikn9ZtJuO8YwbZoSqk+6xQtk+GDtx9KvxTmQAmNR8M/xqyqKVLAYOOg8ev8KRbDtaSSZ9NkjupIu4u0kKqch16EEfAmiKuwA/WP0/1DSd0pVm5zx96j2jypjT/9k="/>
          <p:cNvSpPr>
            <a:spLocks noChangeAspect="1" noChangeArrowheads="1"/>
          </p:cNvSpPr>
          <p:nvPr/>
        </p:nvSpPr>
        <p:spPr bwMode="auto">
          <a:xfrm>
            <a:off x="63500" y="-449263"/>
            <a:ext cx="1247775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8" name="AutoShape 6" descr="data:image/jpeg;base64,/9j/4AAQSkZJRgABAQAAAQABAAD/2wBDAAkGBwgHBgkIBwgKCgkLDRYPDQwMDRsUFRAWIB0iIiAdHx8kKDQsJCYxJx8fLT0tMTU3Ojo6Iys/RD84QzQ5Ojf/2wBDAQoKCg0MDRoPDxo3JR8lNzc3Nzc3Nzc3Nzc3Nzc3Nzc3Nzc3Nzc3Nzc3Nzc3Nzc3Nzc3Nzc3Nzc3Nzc3Nzc3Nzf/wAARCACMALoDASIAAhEBAxEB/8QAGwAAAQUBAQAAAAAAAAAAAAAABQECAwQGAAf/xABBEAACAQMDAQUGAgYKAAcAAAABAgMABBEFEiExBhNBUWEUInGBkaEywRUjQrHR4QcWJCUzUlNicvAmQ0SSstLx/8QAGgEAAgMBAQAAAAAAAAAAAAAAAAECAwQFBv/EACIRAQEAAgICAgMBAQAAAAAAAAABAhEDMRIhBEETIlFhFP/aAAwDAQACEQMRAD8AUCnAUoFPAr0jjkAp4FcBTgKQcBTgKUCnAUg4CnAUoFKBSDgKeBSAU8CgOApwFJjmnClQUClxXClxSDgKcBSgU4CgzQKXFLilApA0ClxS12KATFdilxXYpgmK7FLXUABAp4FKFp22rCIBTgKUCnAUAgqK7uFtrZpmGcEADOMknAFWAp8OtCdemhxFbStk5ErKkm1gB0BHXk/uqjmz8MLlFnFj5ZSLRumXVJbVnhEMT7C+7qdueD068U+0vhMLdZh3Ukyb41zkMvnmgFt7NJ3jdwAwPO1jnw8SfWj8EUtlBDcqFmiuYhueeTb7PlvA4O7OMgY48SK53H8rPc22ZcGOrpdA9c+vnTwKRdrDcpyDznOc06up25+tFApwFItNaZY7iGEn3pdxA+AB/jSt+z1tJinCuxgUqjNAKKdXAVwoBRSgVwFKBTBMV2KfiuxSBmK7FPxXYo2ZmK7FPxXYo2QFE6SjMbBuAcePPpUjYQbnIUA4JJx8KYdPnCTMVSS45dFbAAXgBcjjI++KD6tth1TTV72V4YJxJJHJIMZzhRkj4tjnHzrFPnzXTZfh7vY2xREMjsqoOrE4AqRVDLuU7h4EdD86ztrPcatfWzvGqW3eJ7u0qCuSeVPU46k807UJobfXJ3sivdCNY1WOYqqvxuJ8GxzxjqcZ8l/3/wCC/D/lHp3jhiLzOETB5POfgPGsNqU3tWs3syKVjZY9qsMEAqvX15q5K8lyUaWWSWTu8b5FXJG4HgDgfhHh8qowhXuLl33EBgOck/Xx6Vn+R8r811PUXcXB4e72t2Kk2sm1jk7ufLpivR7MRRdmoDMishtwx3Dg5JrAWmI7fKjA3YBz05xXoZlEXZ21yMv3UYUEA5Y/h6+tZsul+LPKT7VKtq4jjgGTERkcuxA9PdxUsd7t7x7mJoI1LYkPIbDBfzFXMI6vZ3ckks6BO+fPLblbpkYA4OAOnpVVrP2lRBaFlht2XJZSd+0hsDJznKjzFXcfycsNKc+DHJaRldA4ZSrDIKngj0rM6xfmPtfZRKTiGPBHqwJ/IVqvZminnLhl724Z1GOAMDkDwzz86wVxHJN2ge/dkG25EiJnJ2j3QPjgGtnNzb4sazcfFrksbe8lW3s7i4JwEiZh9OPyp9jcC6s4Lheksat9qB9oboHsuSNwMrrDhhg43c5+QqbsRN7RoUCbg2wY49CQfuKtnN+8n+K7xawtHQKUCk3Iu7LoNv4ssBj41Xt9TsLiRo4LuJ2XGSp458M9Kt/JjO6q8bfelvFOAriCDjHPWnAYODUvIddkxXYp2K7FA0biuxTwK7FANxXYp+K7FAYHWO088esmG0SOS3s5CszseZCOGAxxgHj5Gqts3tMjXkx7yZnLDPReT0+30qHXfZTfXbWiYjUndtPDPzub5mprJo7a0iRudkW75Ada89v07P2um5WxTv8ABZ0BCgjxxgfKg9k6SIm5mygLO7cc5J8fU1Fql8f0VHPIGy02ApPHWoVnedoo+Fj2iRgSMtyQOvhwPpT+gKRmJZHeOffgAsKrpGy+0FwrPJKSAATgcnHFVbYCEXG0yM2ducjAA9PDqfjV6J4ou9YrtCHgY5zjmg70tWkf9nBbbgknjz6/lXo0saDTLESMcqsRX3c87f5150kqraoPeO84yeozXp5P9jjUcbY4/wD4g08uixZ5Nb06a7ls4Lu3e9jdg0Stk7/IHGD/ACqa8huTo9xBZPtuDC3dzYyEkx1+ua8xutKvtP1FI3gZJg3fDucvgbj7wA8M58K9VlO+JBIBJlByQeTjmoj7UO1GqPpl3FcZ7yJwBHA3ucADJ+/jWBS89o1CKZSVjeYHG7plunr4/etp/SMVjtrYFwrGBuOoJyM1gbBNrQHdkrNwuf8AcP4fc1Zc7cdVCYyZbGdfvS157BcYaGKRpYV2ng+uDyOfGozcTJpXe27vDE8zRskfuEkAHr154+lM7Rxr+nXYc9QfjVnSrVrrRGXJUR3LyHkA57pTijyvZ6nTNzSxzOJBE3PX3s5Pma1fY1gZLuH9goow3INB5NNaKJJAgZSiPhcdGOB96IdlSsN3fMwPELEfI0XK0aWez9w79qr33QGET7C7btmHXAHpjPAra2kjzoS6BWz+ycg58jXmGivNbdp4hb92rzv3TZXOQ45/cOfSjHaoSnUIghOEtjx5edW8fPlx3/FefFjnG9jKuXCOr7DtbYwbB9cdKftPjWM7JxRNbvEkaKsM+1Vi9zYSoPu4xg9a0cF7NCWFx+tVQSWA9/A9OjfLmteHy8bfbLn8a4z0IYrsU4YZQw6EAg+YNLitcrOZiuxUmK7FGw8Sku2m7+3CDABG4HqeP40bMid7KzZKx2wLgLkjJPgPRaArCkbloyd0ki5z5lgTWoiKoo5AOMk+Jrg5R2Me2b11ZI9I0yKdHWRpVLqV5znJ4p1rNBEkJnkRQLaN8yEZJPOPqaj7UGW6nsoFbGN7sScAdP4mpbXR0jVAZOigZYdQB9R/Kgr2rJqhgG1ICWebervkDy6ePWiGq3/cTtEINzbc5bOOvTj5ZqndW0H6TiijQLlM5zw3I+dO1q4S5uUjRdxjyHbzJx/ClTWItbhWNIntpM4ALrIMZ9OM16Xpfamy1hI4reO4jmUgOrgEYAxkMD9sZryRISr7cEbhn4cfzrW2uqL2XsF/UrLeSe8sQO0LnxY4zgeA8aL7ONgdNj/Sa6h3cntCQNAGL+6UyTyvoWPIq3MkUzckEYOApwfjWH7O9u7mTUmtNdWFY3cKs0SFBEx6BgScg5rdhVEjkKA4znxxx4GkGe/pJtxAlguRgQsOf+YrGWqH3C3+oCOnHvCtj/S1KIlsRnBaJ+CevvLWG0aQXUdwcABJFHXxJzj7D61L6Jq9f0Vpr1buItvmnMY2nOMDyOB881J2OjxFcQT/AIkuyjjqM91jPryKuajr11pl3LBFbq8IbIcrypPJNU+z9yLcXdxMMFruJ2A8Nysv76QizpunwXdqN/8Ahr7mFUAna2eTnzHhXfonuWu3BJxFLvJAG53wzfT86MaNEDaxBwMiRs/U5qGBZ7fSZBOW37ZSSzZyCxK5PwIpyh57p6tb67YyyDBWWPPP+7+dF+0dw66nIJYckoAMdPGhl9uj1G1dTjayEeWd1Fu00SfpmfYPdEhXk+n8TUqSLsy0r6ZrEcTOJCYpAyHBVSCpIo0+tLBodvc3kZkd5Dbz7TjAH4n9cDBxQTs1I9q2plGIKW0bhfPa4z9iaK+zpLFqFltUq103d8/hLQ7lHwJXbSh3ps7X3raPnOB1BzmpdtD+ysntHZ6xlznMfX4Eiiu2uvx5bxjlZzWVRba7bUu2u21ZtHTwhH3Twgf6nPHoaLu5BXByQPw+YrO29wqTqz/hUFs/KrOl6ob03DOoQxcj1B5H7q4ljrY0sN8lxqTTFCY7dHUE87jVnTLqY2V3JLyc7lB8sHj7feglhIGtHbOCyD7mr8UqrDcQ46BAB5e7/OlobLpsJF8GkJLqveMf82TwKTRFF08sgAw8hbk8nyqzbShJbhscd0gHxwardmwe7Vxgljzny4oojS6bZLLqPfsD3UeDnoGPGB+fyqpq0M8urSXDgmN5SpL/ALIVePnn95rZafaSNp9qYygVoxjHJ5FS6h3C6aReFAiph93QDz9Krl1fayz086uYVeMgZw3XjANei9kb+W/7NWs8rb5Y4zHIcElinu586xl9BDFteCZZoWGUkQ5BwSCPiCCKOdlpVg0eCy7tiZlml3k4VQGA+uTTtKNJrdlJqcWnM5jwLdmffCrozFhwQT6HxB+FeaX9s+l311EndJGZyp2Lw5ByB1OMZ+1ekdorqW37NJ3LYuPY22HPIw2DXlaW80lwbWMEd6N4HmwPJ+OCacvorPbaJeQ6hpS3l46Wt3OT3cQkz3gHBIB5PHP51S0HU7W4uLmEI7SzzQPHHjmQITnnovh1IzWQu0uH1FpjG22IbUkH7IXpjx9aIaRqU2k99qcVsk08pVYFkyFH7Tkn7fMUyjf2uqPpFzMdXiu7e2kIEJePKbyznA2k8kFfiRxVi51W11CzuI4pcsocbdpBbAxnDYO3PIODmh+v6xZf1bs9XjjkcTSxSxwo5BBXlh6Hj5nFS6nfaRJaWN7czgwXsytCZEDjZjGT5DzNE9GxGqTbpmJdPdYFceIAB59cg0b7TSqurSqjZc7JMY8Coru2Fpplrf2sMcFuszRlysalcAHrn15H/wCVZvdDTU5o7t9QEN28CkQbAxKrtBIHU8kDr41Ley0oaApa/njK/wCLYzL8xyKJ2jk6hdSEcd3YTgH/AJurfYih3ZxWg7Q20MjK2S8JYDHJVgQR8RRJreeLU2slAM8mkPj1aORCP30iaLsKf7keDBHs13PDg+G1yK0W2gPY9h7VrcAGNl8zgeW8BvzrSFQuckDyJYV0eLP9Iw8mN86h2V2yue6tlbYZ4g2MkBskD5VQm7Q6TFK8b3qhkYqRtPUfKrPyT+q/DL+PBLmyCW7nvwzMSAmMFVxnPWqdhutjdBQfehzuzkDGf41ZvD3knw486jS3G07xu+GK5+m+VGqGGzVwMK+AOc1YjPeNKU6k8n5Cm3LrDZN3gBBkUKBjg1HDKCGKZUfGlYexWL/1PntGB8BTuzkeLaIgE+63T0xVYNmO6OcYjJ6+hqx2ck7u0QtwuCMH41Gw529LgwILCP3iTCvTAA48+vjVnVtHu7uyvLeK3lcSRFV7sBiM+mRTLKCfNvKuZFW2UhFXJGQB59fH5GtLeajDpx7xjlhxwvyFU3ta811HRLjR+zemw3FvLG8SsrFk28kkn6npRns9gdn0ARGIdsMwHB+lEb7Vf01C0VwYRDINpUrgqPievnkdKD6dKmn2S2lxcRAxyPzuHvKTkHHwqOzkEO021rO3R+C9pJ8veWsTp21u0dvEwfIjc5Xxyjcfatp2oD3UlvHYg3MjWbmKOHDFxlTnFZ+LSZdP7VQwTZibuj7zcZBTjH3+9OCqF3NuubiJxgrgEkdDjGKkv7VR2W0yVSFPfOv4Tyx3ccdOg61ntS1d37QXYVMRxzGIjxO0kE/XNbi3tluuykSl9qw3DSDxyVzx96nUZ7Bb23aTsPprrgJDNJuycfiOB9zSapYi67J6crk9zbQvHuHgS2QDnp0NErOBLvsO6MQBGHmyTgYQ7+T4cConOeztyqlf/LJB8cvjj60SixR15d+sWksr73axtyAxzk7f3mpBL/4s7OlgzF0iUZOMhtwx8zjj0FVu1Ehi1nRQQMTabGM/8SRUt8rxP2bvdpZLW8gjZiOAe8Bo37BNBbu9dtJWUnNzu4bqxLA1o7+9ii7SabdJMhXuLqGSQjO0orEjHjgp09Ky9mVttV7kNlob4gg9R+uJz96JTKE1y2Q/hGsXETeneRt/9/vT2i2XZV1HabWogRiRIpRjxygGftWd7bapc2Xai6j7uElAnds0QyBtB8/U1Ws7y7tJRNaSGOaTRrcbwBkbfdJ58uKzeoy3sjibU3eW4dzmR2yXGBg1Z+T9fFXML5eQz7ZeX1v38sg3PwxUYwAeBjHSomu7xmLNeW+ScnMSZ/dSaKe90W4A6xyH8jU6puUN3a8jP4RSqcY4Q9G2bVPIH+b/ALzT1TewUKMt+H4Dqa10PY/VYb2E+yROIlY4N1GVbdxjr6eFCLPSL06m0M2msY97GJ0kUFjGPeUHy9DjJNPzheLL6sxeNI4gSoPA/OqirI6gdCq+NHruyvbaMd5bTK7e6m5Ryfl0NXIdCvzZQXEyRwJNIYgtwxVw48CAp6846/hOcDBL3CkrPq8sSSJ7uJF5z4UW0ifurfbNtDLkr5EVZu+z2owW5ke1PeRNiSGP33iB6FtuVwfDBqfs9pSXjmW6eFYVTc8JG5iuepA6Dg+tHcOdvVbSVDo1pLAIiTBGJDINpC7RkDz5A44+1D7+S3UpJNKZgvVTuPOOMZ48vSjmnW+nvDH3UZmjPuq6IXj9MnoB6nAqDXdMtbq3Hs4QTRqAsYYJnHhjoD/3NU2e1jI3UNrcWgXYLeYsM5AIJ6fxqvp+kIXIbaxYMRtGPTnPzq84cSW8At3ZpZGjdRExIIGVGecHg/8ARRW2jm3QQjTpW3udjrtyoxkk/wC3zIzSsn0cJeR+zJpUmxQjW5QyKMfsjjPlwMU0bNRks5VYJNaMVG8DDKcjHr1+1XLzSre6srRdVuZoUtoyhHfIik553E8cY6fXFVDDps1ra2Onyy30tvdRXCYie4ICEZB2qFI2lhyeppB4vqsX9/6rGR0u5s/+88fevWuw15HHp7yXOG73+zqpIxkNkceHUjNGP6q2l7Izv2Y0yLexJkvEj3tnnJVNxJ+LCrlv2ctLKAiJobUHnbaWiRDPh581K3ZT0EWEVraRXVuIVltpS6xqxyAHHIz9RQvT9Pi9n1GxnnwvchYXV+CN2R9Bx8q1b6XC+I2lupcec2APXAx0qrPpdnJDmKV45OgcMzeHiDx9qXo+2D7RwP7Hp9zIuDAns7nHKOCT9CP3VeS3S/7LxujOZLe4W4jKgYbYwJ569KJa9DIuky2zWpR1ClWRd0cgDA4B5wepwfkTVbs6tq/Z6dmlGYS5wDgqPLFAZrtPNBa9qrl4IWG5hK77jgsSM8eXj6kmjGtQ9zf29xbtuLanBcueviikjjwwPpWX1uZNb1GW7gMe6R1gCAsJGxjD7QCNvXnPUVshbLNcPDBNsWONG5zhSeMdPNaeXolKW2E2rx2EEkkcQtJIO8JywYNx9s/SgGrMULRNIjvDKFOD73iK0ur2t1Brti+npLJFcOwmaOMssZxgFiAcDPJrPSaVrkWry3c2mzu087ZhhhJGACMg56HOfSiSdjf0sdm59tnfxk/sggdOox+VQZZeAF44/wAQ06W/uo5ooLe1u4Jw+2QLASfUciqEt3Kkrq9rcblYg/2d+vyFT2h6e8m2TeXMcYbGM4HA60Jk0C1eWNy7q8YODHgZycsfn+VEsnzNRyOy5I8Kr2noG1Hs3FePCsrI0MTbv1h3FufLHFQXPZZLiS4le4kLyyI+C7EDaAOAeATgZx1wKNmd9p6fSqxnkdwCxGfKpbGkEGipHNMymPErB+RyGxj5DinjS4o37wwwMxOSQACT6460kzuozuJ58TTQ7NjJo2X2soUi/Dbovh7vlinC4XG1UZPLBpqqAByTnzqaONSwyKNmD9o7OHVtPjgXvUkRySTKVUqRhlOOSCOCDQG90nUUbTm9sjka1uD7NHkKsSbcBcgZxnGT1wSOlbkqudu0c+OKZLpcJUzSSSuYTuVC2FJxnkADPSjYUtFsbOCBZbu3tTdAkAiEHYgOUUE5yBk0aS5RUVFmIVfDPGPhVT2WBlz3YGSeAfWl9gh2gguMj/NS0Nr63caJtLqfLLU1riIjaQCPiKDyQhScM31phX1NPxg2MMkUjBzGdy55yabsh4/UKOck4NBVkYsOnXyqZZJBghyDz++jxG1829ow2+zxbfH3OtdHb2sKlYLaONSeQowPpVNbmdQT3rH0NOF5MeNw+gpeI2trb2y5KxIpxglYx0yTj4ZJ+poRpFrPHqlxLMUaJ0ZTJtAKtvztx6Kaui5lznIOP9ooD2UZ7eDU37x5S9/KcSuWC8+HlTE6atn4OCcEZxnGKCaikn9ZtJuO8YwbZoSqk+6xQtk+GDtx9KvxTmQAmNR8M/xqyqKVLAYOOg8ev8KRbDtaSSZ9NkjupIu4u0kKqch16EEfAmiKuwA/WP0/1DSd0pVm5zx96j2jypjT/9k="/>
          <p:cNvSpPr>
            <a:spLocks noChangeAspect="1" noChangeArrowheads="1"/>
          </p:cNvSpPr>
          <p:nvPr/>
        </p:nvSpPr>
        <p:spPr bwMode="auto">
          <a:xfrm>
            <a:off x="63500" y="-449263"/>
            <a:ext cx="1247775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alais-des-papes.com/images/pont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3400" y="0"/>
            <a:ext cx="96774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38200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This was made in the twelfth century.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This monument has a song to it named Sur Pont </a:t>
            </a:r>
            <a:r>
              <a:rPr lang="en-US" sz="2800" dirty="0" err="1" smtClean="0">
                <a:solidFill>
                  <a:schemeClr val="bg1"/>
                </a:solidFill>
              </a:rPr>
              <a:t>d’avignon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The bridge stretches from approximately 900 meters and has some 22 arches.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It was a pilgrimage route from Italy to Spain.</a:t>
            </a:r>
          </a:p>
          <a:p>
            <a:pPr>
              <a:buNone/>
            </a:pPr>
            <a:r>
              <a:rPr lang="en-US" sz="2800" dirty="0" smtClean="0">
                <a:solidFill>
                  <a:schemeClr val="bg1"/>
                </a:solidFill>
              </a:rPr>
              <a:t>At each crossing of the bridge, the popes prayed for </a:t>
            </a:r>
            <a:r>
              <a:rPr lang="en-US" sz="2800" dirty="0" err="1" smtClean="0">
                <a:solidFill>
                  <a:schemeClr val="bg1"/>
                </a:solidFill>
              </a:rPr>
              <a:t>Benezet</a:t>
            </a:r>
            <a:r>
              <a:rPr lang="en-US" sz="2800" dirty="0" smtClean="0">
                <a:solidFill>
                  <a:schemeClr val="bg1"/>
                </a:solidFill>
              </a:rPr>
              <a:t> and left a gift for him.</a:t>
            </a:r>
          </a:p>
          <a:p>
            <a:pPr>
              <a:buNone/>
            </a:pP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Song: Sur le </a:t>
            </a:r>
            <a:r>
              <a:rPr lang="en-US" dirty="0" err="1" smtClean="0"/>
              <a:t>pont</a:t>
            </a:r>
            <a:r>
              <a:rPr lang="en-US" dirty="0" smtClean="0"/>
              <a:t> </a:t>
            </a:r>
            <a:r>
              <a:rPr lang="en-US" dirty="0" err="1" smtClean="0"/>
              <a:t>d’avignon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90600" y="2057400"/>
            <a:ext cx="6096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www.kididdles.com/lyrics/s048.html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logs.villagevoice.com/forkintheroad/painnard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62456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Delicacies Of Avignon: Pastries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t1.gstatic.com/images?q=tbn:ANd9GcQInkVLGfN2Jzjbr_ouKmX8wuojtkKABSdLQ02Llk5abqhNxT6EWiJY_sgy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0"/>
            <a:ext cx="10305732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104</TotalTime>
  <Words>403</Words>
  <Application>Microsoft Office PowerPoint</Application>
  <PresentationFormat>On-screen Show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Opulent</vt:lpstr>
      <vt:lpstr>Avignon</vt:lpstr>
      <vt:lpstr>Map of Avignon</vt:lpstr>
      <vt:lpstr>Avignon’s Places of Interest</vt:lpstr>
      <vt:lpstr>Calvet Museum</vt:lpstr>
      <vt:lpstr>Continued…</vt:lpstr>
      <vt:lpstr>Continued…</vt:lpstr>
      <vt:lpstr>Song: Sur le pont d’avignon</vt:lpstr>
      <vt:lpstr>Delicacies Of Avignon: Pastries</vt:lpstr>
      <vt:lpstr>Cheese</vt:lpstr>
      <vt:lpstr>Wine</vt:lpstr>
      <vt:lpstr>History of Avignon</vt:lpstr>
      <vt:lpstr>Work - Cited</vt:lpstr>
      <vt:lpstr>Work -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Avignon</dc:title>
  <dc:creator>Administrator</dc:creator>
  <cp:lastModifiedBy>Administrator</cp:lastModifiedBy>
  <cp:revision>17</cp:revision>
  <dcterms:created xsi:type="dcterms:W3CDTF">2012-03-22T14:37:32Z</dcterms:created>
  <dcterms:modified xsi:type="dcterms:W3CDTF">2012-03-27T14:44:29Z</dcterms:modified>
</cp:coreProperties>
</file>